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D240-1B05-4C53-8804-8AC005F238AC}" type="datetimeFigureOut">
              <a:rPr kumimoji="1" lang="ja-JP" altLang="en-US" smtClean="0"/>
              <a:t>2015/6/10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B0BFA-12A1-4652-ACFF-EE09636F80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6604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D240-1B05-4C53-8804-8AC005F238AC}" type="datetimeFigureOut">
              <a:rPr kumimoji="1" lang="ja-JP" altLang="en-US" smtClean="0"/>
              <a:t>2015/6/10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B0BFA-12A1-4652-ACFF-EE09636F80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2073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D240-1B05-4C53-8804-8AC005F238AC}" type="datetimeFigureOut">
              <a:rPr kumimoji="1" lang="ja-JP" altLang="en-US" smtClean="0"/>
              <a:t>2015/6/10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B0BFA-12A1-4652-ACFF-EE09636F80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3847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D240-1B05-4C53-8804-8AC005F238AC}" type="datetimeFigureOut">
              <a:rPr kumimoji="1" lang="ja-JP" altLang="en-US" smtClean="0"/>
              <a:t>2015/6/10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B0BFA-12A1-4652-ACFF-EE09636F80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3998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D240-1B05-4C53-8804-8AC005F238AC}" type="datetimeFigureOut">
              <a:rPr kumimoji="1" lang="ja-JP" altLang="en-US" smtClean="0"/>
              <a:t>2015/6/10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B0BFA-12A1-4652-ACFF-EE09636F80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6923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D240-1B05-4C53-8804-8AC005F238AC}" type="datetimeFigureOut">
              <a:rPr kumimoji="1" lang="ja-JP" altLang="en-US" smtClean="0"/>
              <a:t>2015/6/10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B0BFA-12A1-4652-ACFF-EE09636F80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4606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D240-1B05-4C53-8804-8AC005F238AC}" type="datetimeFigureOut">
              <a:rPr kumimoji="1" lang="ja-JP" altLang="en-US" smtClean="0"/>
              <a:t>2015/6/10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B0BFA-12A1-4652-ACFF-EE09636F80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444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D240-1B05-4C53-8804-8AC005F238AC}" type="datetimeFigureOut">
              <a:rPr kumimoji="1" lang="ja-JP" altLang="en-US" smtClean="0"/>
              <a:t>2015/6/10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B0BFA-12A1-4652-ACFF-EE09636F80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0584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D240-1B05-4C53-8804-8AC005F238AC}" type="datetimeFigureOut">
              <a:rPr kumimoji="1" lang="ja-JP" altLang="en-US" smtClean="0"/>
              <a:t>2015/6/10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B0BFA-12A1-4652-ACFF-EE09636F80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5950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D240-1B05-4C53-8804-8AC005F238AC}" type="datetimeFigureOut">
              <a:rPr kumimoji="1" lang="ja-JP" altLang="en-US" smtClean="0"/>
              <a:t>2015/6/10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B0BFA-12A1-4652-ACFF-EE09636F80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7756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D240-1B05-4C53-8804-8AC005F238AC}" type="datetimeFigureOut">
              <a:rPr kumimoji="1" lang="ja-JP" altLang="en-US" smtClean="0"/>
              <a:t>2015/6/10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B0BFA-12A1-4652-ACFF-EE09636F80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587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FD240-1B05-4C53-8804-8AC005F238AC}" type="datetimeFigureOut">
              <a:rPr kumimoji="1" lang="ja-JP" altLang="en-US" smtClean="0"/>
              <a:t>2015/6/10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FB0BFA-12A1-4652-ACFF-EE09636F80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5936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34284" y="4524899"/>
            <a:ext cx="8149106" cy="1536633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3200" dirty="0" smtClean="0"/>
              <a:t>演題発表に関連し、開示すべき利益相反関係にある企業などはありません。</a:t>
            </a:r>
            <a:endParaRPr kumimoji="1" lang="ja-JP" altLang="en-US" sz="3200" dirty="0"/>
          </a:p>
        </p:txBody>
      </p:sp>
      <p:sp>
        <p:nvSpPr>
          <p:cNvPr id="6" name="正方形/長方形 5"/>
          <p:cNvSpPr/>
          <p:nvPr/>
        </p:nvSpPr>
        <p:spPr>
          <a:xfrm>
            <a:off x="685799" y="845957"/>
            <a:ext cx="7772400" cy="318513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799" y="953037"/>
            <a:ext cx="7772400" cy="1766281"/>
          </a:xfrm>
          <a:noFill/>
        </p:spPr>
        <p:txBody>
          <a:bodyPr>
            <a:noAutofit/>
          </a:bodyPr>
          <a:lstStyle/>
          <a:p>
            <a:pPr>
              <a:lnSpc>
                <a:spcPts val="6000"/>
              </a:lnSpc>
            </a:pPr>
            <a:r>
              <a:rPr kumimoji="1" lang="ja-JP" altLang="en-US" sz="5000" dirty="0" smtClean="0">
                <a:solidFill>
                  <a:schemeClr val="bg1"/>
                </a:solidFill>
              </a:rPr>
              <a:t>日本ストレス学会学術総会</a:t>
            </a:r>
            <a:r>
              <a:rPr kumimoji="1" lang="en-US" altLang="ja-JP" sz="5000" dirty="0" smtClean="0">
                <a:solidFill>
                  <a:schemeClr val="bg1"/>
                </a:solidFill>
              </a:rPr>
              <a:t/>
            </a:r>
            <a:br>
              <a:rPr kumimoji="1" lang="en-US" altLang="ja-JP" sz="5000" dirty="0" smtClean="0">
                <a:solidFill>
                  <a:schemeClr val="bg1"/>
                </a:solidFill>
              </a:rPr>
            </a:br>
            <a:r>
              <a:rPr lang="ja-JP" altLang="en-US" sz="5000" dirty="0" smtClean="0">
                <a:solidFill>
                  <a:schemeClr val="bg1"/>
                </a:solidFill>
              </a:rPr>
              <a:t>利益</a:t>
            </a:r>
            <a:r>
              <a:rPr lang="ja-JP" altLang="en-US" sz="5000" dirty="0">
                <a:solidFill>
                  <a:schemeClr val="bg1"/>
                </a:solidFill>
              </a:rPr>
              <a:t>相</a:t>
            </a:r>
            <a:r>
              <a:rPr lang="ja-JP" altLang="en-US" sz="5000" dirty="0" smtClean="0">
                <a:solidFill>
                  <a:schemeClr val="bg1"/>
                </a:solidFill>
              </a:rPr>
              <a:t>反　開示</a:t>
            </a:r>
            <a:endParaRPr kumimoji="1" lang="ja-JP" altLang="en-US" sz="5000" dirty="0">
              <a:solidFill>
                <a:schemeClr val="bg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190692" y="3138099"/>
            <a:ext cx="2954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i="1" dirty="0" smtClean="0">
                <a:solidFill>
                  <a:srgbClr val="FFFF00"/>
                </a:solidFill>
              </a:rPr>
              <a:t>筆頭発表者名</a:t>
            </a:r>
            <a:endParaRPr kumimoji="1" lang="ja-JP" altLang="en-US" sz="3600" i="1" dirty="0">
              <a:solidFill>
                <a:srgbClr val="FFFF00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60608" y="523170"/>
            <a:ext cx="8422782" cy="6032175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022021" y="92283"/>
            <a:ext cx="94128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200" dirty="0" smtClean="0">
                <a:solidFill>
                  <a:schemeClr val="bg1"/>
                </a:solidFill>
              </a:rPr>
              <a:t>様式１</a:t>
            </a:r>
            <a:endParaRPr kumimoji="1" lang="ja-JP" altLang="en-US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10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27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日本ストレス学会学術総会 利益相反　開示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日本ストレス学会学術総会 利益相反　開示</dc:title>
  <dc:creator>Microsoft アカウント</dc:creator>
  <cp:lastModifiedBy>Microsoft アカウント</cp:lastModifiedBy>
  <cp:revision>3</cp:revision>
  <dcterms:created xsi:type="dcterms:W3CDTF">2015-06-10T01:13:46Z</dcterms:created>
  <dcterms:modified xsi:type="dcterms:W3CDTF">2015-06-10T01:47:27Z</dcterms:modified>
</cp:coreProperties>
</file>